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238" r:id="rId3"/>
    <p:sldId id="1242" r:id="rId4"/>
    <p:sldId id="1243" r:id="rId5"/>
    <p:sldId id="1244" r:id="rId6"/>
    <p:sldId id="1245" r:id="rId7"/>
    <p:sldId id="1246" r:id="rId8"/>
    <p:sldId id="1247" r:id="rId9"/>
    <p:sldId id="1248" r:id="rId10"/>
    <p:sldId id="1249" r:id="rId11"/>
    <p:sldId id="1250" r:id="rId12"/>
    <p:sldId id="1251" r:id="rId13"/>
    <p:sldId id="1252" r:id="rId14"/>
    <p:sldId id="1253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YL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3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The world online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9069" y="3389135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2</a:t>
            </a: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Grammar and usage </a:t>
            </a:r>
            <a:endParaRPr lang="en-US" altLang="zh-CN" sz="48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&amp; 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Integrated skills</a:t>
            </a:r>
            <a:endParaRPr lang="zh-CN" altLang="en-US" sz="48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42975"/>
            <a:ext cx="11512136" cy="1765945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3058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aside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放到一边　　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set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耽误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down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set 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out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启程，出发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aside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dinner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请把你的玩具放到一边来吃晚饭。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construction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恶劣的天气耽误了我们的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施工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他们在公交站下车然后走回家。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seems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earlier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今年冬天似乎来得更早。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dawn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他们黎明时出发踏上旅程。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1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757505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9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322662"/>
            <a:ext cx="11507367" cy="1909425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47804"/>
                <a:ext cx="11485848" cy="226517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𝐇𝐚𝐯𝐢𝐧𝐠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𝐚𝐜𝐡𝐢𝐞𝐯𝐞𝐝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𝐬𝐮𝐜𝐡𝐬𝐮𝐜𝐜𝐞𝐬𝐬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现在分词短语作状语</m:t>
                        </m:r>
                      </m:lim>
                    </m:limLow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Fiona hopes to attract more users through other forms of new media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取得了这样的成功之后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菲奥娜希望通过其他形式的新媒体吸引更多的用户。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47804"/>
                <a:ext cx="11485848" cy="2265172"/>
              </a:xfrm>
              <a:blipFill>
                <a:blip r:embed="rId2"/>
                <a:stretch>
                  <a:fillRect l="-796" r="-849" b="-45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XB4.eps" descr="id:214748913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850205"/>
            <a:ext cx="1857102" cy="35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4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形式作状语，且动词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形式表示的动作发生在谓语动词之前时，用完成式，否则用一般式。注意动词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形式也有语态的变化。如：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 in the street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him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当我在街上走时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我看见了他。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finished my homework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sleep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做完我的家庭作业之后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睡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91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013" y="908720"/>
            <a:ext cx="935346" cy="3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63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34566" y="836713"/>
            <a:ext cx="11516420" cy="1028302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...but what if I don’t like the recommended haircuts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但是如果我不喜欢推荐的发型呢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44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what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怎么办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，用于疑问句句首，尤其用于询问不希望看到的事发生时的结果。如：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if anything should happen to the child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万一这孩子出了差错怎么办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if...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还可以表示邀请或建议，意思是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怎么样？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if you join us for lunch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同我们一起吃午饭怎么样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在表示不重要时，通常与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连用，意为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那又怎样？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。若句意清楚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what if...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有时可省略成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what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what if we’re a little late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就算我们迟到一会儿那又怎样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91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246" y="935463"/>
            <a:ext cx="935345" cy="3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5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51801" y="1592442"/>
            <a:ext cx="11460681" cy="1868901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要求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请求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要求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请求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要求的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事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technical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satisfy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她已经要求一个技术团队开发一个应用程序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以满足不同用户的需求。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90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2472" y="764704"/>
            <a:ext cx="1749984" cy="34948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32484" y="1304972"/>
            <a:ext cx="11279998" cy="522016"/>
            <a:chOff x="351801" y="1412776"/>
            <a:chExt cx="11478787" cy="5312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用作名词，意为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，是可数名词。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my last request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shall never ask you anything again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这是我的最后一个请求。我再也不会向你提任何要求。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用作动词，意为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，其后可以跟名词、不定式的复合结构以及从句作宾语。当其后跟从句作宾语时，从句谓语动词常用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＋）动词原形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 to request permission if you want to take any photos here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如果你想在这里拍照的话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需要申请准许。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request that he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 the task on 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我要求他按时完成任务。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A.eps" descr="id:21474890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559" y="944932"/>
            <a:ext cx="863337" cy="29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5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make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 for sth/that...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one’s request/at the request of sb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应某人之要求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request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按要求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 from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 sb 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请求某人做某事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 that...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requested that...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据要求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她向朋友请求一些建议。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货物是按要求发送的。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90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71675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16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service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customer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这项服务是应客户要求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received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我收到了老板的请求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要我明天之前完成报告。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老师要求学生们保持安静。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05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后的宾语从句以及名词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后的表语从句、同位语从句都要用虚拟语气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即谓语动词为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他请求我帮助他。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注意.eps" descr="id:21474890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960" y="926410"/>
            <a:ext cx="829963" cy="293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64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5"/>
            <a:ext cx="11494902" cy="1296705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属于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归</a:t>
            </a:r>
            <a:r>
              <a:rPr lang="en-US" altLang="zh-CN" b="1">
                <a:solidFill>
                  <a:srgbClr val="D9709E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所有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JustDance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website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跳舞吧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是一个属于所有舞蹈爱好者的网站。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dictionary belongs to 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那本字典是我的。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263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52029"/>
            <a:ext cx="11512136" cy="1756892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680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应归入；属于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过去式：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过去分词：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belonged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现在分词：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belonging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 documents belong with the sale report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那些文件应归入销售报告。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sentences belong in a different classification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这些句子应归入另外一类。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1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843" y="764704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40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03161"/>
            <a:ext cx="11494901" cy="1233751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60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创建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建立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Fiona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JustDance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菲奥娜想把舞蹈介绍给更多人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所以她建立了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跳舞吧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set up a trust for his children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他为子女建了一个信托基金。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set up in business as a hairdresser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她已经开店当理发师了。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company plans to set up a new factory in the region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公司计划在这个地区建立一家新工厂。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15691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46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797</Words>
  <Application>Microsoft Office PowerPoint</Application>
  <PresentationFormat>自定义</PresentationFormat>
  <Paragraphs>64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MS Mincho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589</cp:revision>
  <dcterms:created xsi:type="dcterms:W3CDTF">2020-11-06T05:24:00Z</dcterms:created>
  <dcterms:modified xsi:type="dcterms:W3CDTF">2025-11-07T13:12:13Z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